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consolata"/>
      <p:regular r:id="rId14"/>
    </p:embeddedFont>
    <p:embeddedFont>
      <p:font typeface="Inconsolata"/>
      <p:regular r:id="rId15"/>
    </p:embeddedFont>
    <p:embeddedFont>
      <p:font typeface="Fira Sans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Comprehensive City Insights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Listing Prices, Guest Ratings, and Visitor Trends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9777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Satish Kumar Ponna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Presentation Agenda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Objectives of the analysis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Import, Preparation &amp; Modeling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Techniques Used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2020 Visitor Trends vs. Prior Years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Recommendations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Objectives of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242220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Listing Prices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Across cities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963811" y="375749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Guest Ratings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Across cities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5092779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Visitor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Across cities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963811" y="642806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2020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Changes compared to prior years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Listings, Reviews &amp; Visitor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City, Price, Rating, Date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types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 missing values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 relationships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calculated measures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Visualization Techniques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Listing Prices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City comparisons over time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Guest Ratings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City comparisons over time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Visitor Trends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Multi-year trends, 2020 differentiation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 &amp;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Listing Prices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prices by city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Guest Ratings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ratings by city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Visitor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Shifts during 2020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Comparative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Cities with significant changes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589282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Conclusions &amp; Recommendations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1872258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331839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10776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968097" y="2186226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081570"/>
            <a:ext cx="287750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Pricing &amp; Satisfaction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53424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Impact on visitor trends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3747492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523417"/>
            <a:ext cx="471011" cy="471011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968097" y="3601879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2020 Anomalies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3949898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Potential factors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163145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493907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968097" y="5017532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365552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adjustments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578798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35472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968097" y="6433185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678120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Further analysis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2025-03-01T11:04:33Z</dcterms:created>
  <dcterms:modified xsi:type="dcterms:W3CDTF">2025-03-01T11:04:33Z</dcterms:modified>
</cp:coreProperties>
</file>